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66" r:id="rId9"/>
    <p:sldId id="263" r:id="rId10"/>
    <p:sldId id="271" r:id="rId11"/>
    <p:sldId id="272" r:id="rId12"/>
    <p:sldId id="274" r:id="rId13"/>
    <p:sldId id="275" r:id="rId14"/>
    <p:sldId id="276" r:id="rId15"/>
    <p:sldId id="279" r:id="rId16"/>
    <p:sldId id="277" r:id="rId17"/>
    <p:sldId id="278" r:id="rId18"/>
    <p:sldId id="273" r:id="rId19"/>
    <p:sldId id="261" r:id="rId20"/>
    <p:sldId id="262" r:id="rId21"/>
    <p:sldId id="260" r:id="rId22"/>
    <p:sldId id="257" r:id="rId23"/>
    <p:sldId id="258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4477"/>
    <a:srgbClr val="E2487E"/>
    <a:srgbClr val="F24A84"/>
    <a:srgbClr val="C285C0"/>
    <a:srgbClr val="B57EB1"/>
    <a:srgbClr val="9B6C97"/>
    <a:srgbClr val="F4F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7013"/>
  </p:normalViewPr>
  <p:slideViewPr>
    <p:cSldViewPr snapToGrid="0">
      <p:cViewPr>
        <p:scale>
          <a:sx n="272" d="100"/>
          <a:sy n="272" d="100"/>
        </p:scale>
        <p:origin x="-4688" y="-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153F-E1AE-AC53-57B7-55FF5CD81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3EA43-6358-1AC3-31A8-349E077A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3AC7E-B15F-A5CD-F5C2-D3939E35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7436C-FF5E-04F6-8C3A-843CDDAB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D727B-AA40-7D56-831A-C21CE446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3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C9A8-81BD-110C-C5B5-09AE71B4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AB1BD-83A8-CB80-46BD-E522E2E9D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9EBBC-2E41-CBF7-5DFD-52E4867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BB20E-D93B-0C79-5AA8-FE8D3D0F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070F-969E-7E37-A0FA-D5D296B4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12604-03B3-0178-F738-26883C6D1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6B9CA-8318-A132-880A-DABDE067A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30BB8-408B-FA0C-27E3-2DDA15EE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3335-324D-2732-6000-07416703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24E3-EE4D-D7A4-30B2-ECDEBE31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DFC3-FF26-9F83-4025-EB4C9F28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A94E-6488-E874-8B0F-E935F880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E5A11-BF79-CA6D-62E2-0F8C954E3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89A5-E3C1-7B0C-69C9-1A943ED9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DC9C-05FE-64D3-49A0-1D3E0989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2C14-A967-F729-3357-E9E6684E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1E8B-0337-1D12-EC33-B3C12A91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4782-5258-20E7-5D94-E0361406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EC1D-47A9-4074-17D2-898D4367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B6DA8-3F86-BEC5-A0A8-2279BDCB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0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999A-CEC8-1F1B-2141-70582E96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2220-DEAA-541B-212E-77E3FCA36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DC27E-6D62-10EC-DCC7-ECAD797CF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AF8F1-6817-94FB-A516-523E331E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03EA4-2962-80BF-020F-2B488F26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F1E6A-5696-E715-2BFD-E2625517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0FF-F2F1-A85B-1404-F7EC1E5A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25D21-6770-78EC-7024-99844419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C998F-8367-E438-353B-7A4BCFF96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98245-C3EE-8F3A-DB1B-CAE635D7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00B4-3909-A05A-5654-25FD8478C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4E81-0DB9-461C-63B7-C20B38DF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D2E65-0216-E112-71F5-721FE0CA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B75FB-1212-F5E3-010B-B67D618B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9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F0D2-5CA0-E795-6FE9-B375C7FC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4D7B9-5088-928E-CDAD-8DBD8677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2AD07-5EA2-906F-DCDE-8CFA08B7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1C66A-9CAE-DC19-C68A-EFC68B92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4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8BE7F-59E3-5E74-011F-03277C0B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0FF25-D258-D409-BDD5-11DB7716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5ECFA-1455-1EE8-1EA3-71F481F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6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0A2B-D0E1-22CB-17C0-715D84A0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6F33-D2B0-970A-8407-AC4A382A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49D1-F419-9C5F-75AB-F1AA19072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43B8E-048D-7B89-B062-A89B9A0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5DDE0-DD99-5067-0435-C098217E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D9AE8-A767-22B8-3AA0-69DAA35E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5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876F-A58E-D57D-52E1-2E1404A6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AA287-B8BA-B7BD-3044-7D91E4D7D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A9276-F392-56F5-9ACF-9F831C58A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053B4-BB4E-3DA0-36B0-0C0A3B4F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8E847-1171-9EF8-7CE7-8F0B9D32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BE66F-0633-F2C2-7736-1F8910B2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64EA7-FEAC-3339-DFEC-8A91796E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45B4F-AC72-CB15-3E64-C76649BC2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1835C-9DDD-6796-10A2-3C058BA00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DD26D-82AD-DC4B-BB33-179C5CCD9844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C3501-CBB9-3B9E-4973-AD031836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F8A0-A643-F25C-64AD-618EABE30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00AE9-60F3-2D42-8AE4-7455597B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9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AF007D53-5E74-0E46-1543-76AEBE3D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355600"/>
            <a:ext cx="6502400" cy="6502400"/>
          </a:xfrm>
          <a:prstGeom prst="rect">
            <a:avLst/>
          </a:prstGeom>
        </p:spPr>
      </p:pic>
      <p:pic>
        <p:nvPicPr>
          <p:cNvPr id="29" name="Picture 28" descr="A close-up of a sign&#10;&#10;AI-generated content may be incorrect.">
            <a:extLst>
              <a:ext uri="{FF2B5EF4-FFF2-40B4-BE49-F238E27FC236}">
                <a16:creationId xmlns:a16="http://schemas.microsoft.com/office/drawing/2014/main" id="{E4360753-7447-C3BF-D907-0AC28F98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16" y="1198918"/>
            <a:ext cx="1622862" cy="1622862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2A42198-8233-16E8-CCB0-227E9552D007}"/>
              </a:ext>
            </a:extLst>
          </p:cNvPr>
          <p:cNvGrpSpPr/>
          <p:nvPr/>
        </p:nvGrpSpPr>
        <p:grpSpPr>
          <a:xfrm>
            <a:off x="6326789" y="4034421"/>
            <a:ext cx="2496509" cy="3183963"/>
            <a:chOff x="6326789" y="4034421"/>
            <a:chExt cx="2496509" cy="3183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80361F-FC5D-FE07-A68B-9371C34FFD07}"/>
                </a:ext>
              </a:extLst>
            </p:cNvPr>
            <p:cNvSpPr/>
            <p:nvPr/>
          </p:nvSpPr>
          <p:spPr>
            <a:xfrm>
              <a:off x="6801810" y="4265639"/>
              <a:ext cx="379407" cy="37940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5ACEDA-D5D6-387D-310B-965A706218BE}"/>
                </a:ext>
              </a:extLst>
            </p:cNvPr>
            <p:cNvGrpSpPr/>
            <p:nvPr/>
          </p:nvGrpSpPr>
          <p:grpSpPr>
            <a:xfrm>
              <a:off x="6326789" y="4034421"/>
              <a:ext cx="2496509" cy="3183963"/>
              <a:chOff x="6326789" y="4034421"/>
              <a:chExt cx="2496509" cy="3183963"/>
            </a:xfrm>
          </p:grpSpPr>
          <p:sp>
            <p:nvSpPr>
              <p:cNvPr id="30" name="Diamond 29">
                <a:extLst>
                  <a:ext uri="{FF2B5EF4-FFF2-40B4-BE49-F238E27FC236}">
                    <a16:creationId xmlns:a16="http://schemas.microsoft.com/office/drawing/2014/main" id="{9293843A-838F-59D4-A918-DE18A04183BF}"/>
                  </a:ext>
                </a:extLst>
              </p:cNvPr>
              <p:cNvSpPr/>
              <p:nvPr/>
            </p:nvSpPr>
            <p:spPr>
              <a:xfrm>
                <a:off x="6492080" y="4034421"/>
                <a:ext cx="2331218" cy="2170444"/>
              </a:xfrm>
              <a:prstGeom prst="diamond">
                <a:avLst/>
              </a:prstGeom>
              <a:solidFill>
                <a:schemeClr val="accent1">
                  <a:alpha val="86201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A1B73-E299-5B0A-0315-05D815726EC4}"/>
                  </a:ext>
                </a:extLst>
              </p:cNvPr>
              <p:cNvSpPr txBox="1"/>
              <p:nvPr/>
            </p:nvSpPr>
            <p:spPr>
              <a:xfrm rot="18902566">
                <a:off x="6326789" y="4187996"/>
                <a:ext cx="17082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A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benefit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concert for</a:t>
                </a:r>
              </a:p>
            </p:txBody>
          </p:sp>
          <p:sp>
            <p:nvSpPr>
              <p:cNvPr id="32" name="Diagonal Stripe 31">
                <a:extLst>
                  <a:ext uri="{FF2B5EF4-FFF2-40B4-BE49-F238E27FC236}">
                    <a16:creationId xmlns:a16="http://schemas.microsoft.com/office/drawing/2014/main" id="{FAA2C13B-9BBE-6B84-F3E5-659528807E60}"/>
                  </a:ext>
                </a:extLst>
              </p:cNvPr>
              <p:cNvSpPr/>
              <p:nvPr/>
            </p:nvSpPr>
            <p:spPr>
              <a:xfrm rot="2700000">
                <a:off x="6646176" y="5231416"/>
                <a:ext cx="2032805" cy="1941132"/>
              </a:xfrm>
              <a:prstGeom prst="diagStripe">
                <a:avLst/>
              </a:prstGeom>
              <a:solidFill>
                <a:schemeClr val="accent1">
                  <a:alpha val="86000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050" name="Picture 2" descr="Boys &amp; Girls Clubs of the Peninsula">
                <a:extLst>
                  <a:ext uri="{FF2B5EF4-FFF2-40B4-BE49-F238E27FC236}">
                    <a16:creationId xmlns:a16="http://schemas.microsoft.com/office/drawing/2014/main" id="{93DE4383-90AA-2B26-2EF6-620E2A0B6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7856" y="5026267"/>
                <a:ext cx="1989447" cy="1131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1BC252-8E2B-523A-7A23-6CD93485BB3D}"/>
              </a:ext>
            </a:extLst>
          </p:cNvPr>
          <p:cNvGrpSpPr/>
          <p:nvPr/>
        </p:nvGrpSpPr>
        <p:grpSpPr>
          <a:xfrm>
            <a:off x="3042595" y="5213875"/>
            <a:ext cx="2422539" cy="1622862"/>
            <a:chOff x="3042595" y="5213875"/>
            <a:chExt cx="2422539" cy="1622862"/>
          </a:xfrm>
        </p:grpSpPr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487B6320-1C88-4040-1824-0CCB3E715EBE}"/>
                </a:ext>
              </a:extLst>
            </p:cNvPr>
            <p:cNvSpPr/>
            <p:nvPr/>
          </p:nvSpPr>
          <p:spPr>
            <a:xfrm>
              <a:off x="3042595" y="5213875"/>
              <a:ext cx="2422539" cy="1622862"/>
            </a:xfrm>
            <a:prstGeom prst="cloud">
              <a:avLst/>
            </a:prstGeom>
            <a:solidFill>
              <a:srgbClr val="C285C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795714-E8C2-EF8C-92A1-5DAE4776DE5D}"/>
                </a:ext>
              </a:extLst>
            </p:cNvPr>
            <p:cNvSpPr txBox="1"/>
            <p:nvPr/>
          </p:nvSpPr>
          <p:spPr>
            <a:xfrm>
              <a:off x="3274203" y="5514465"/>
              <a:ext cx="2048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uhaus 93" pitchFamily="82" charset="77"/>
                </a:rPr>
                <a:t>Guild Theatre</a:t>
              </a:r>
            </a:p>
            <a:p>
              <a:r>
                <a:rPr lang="en-US" dirty="0">
                  <a:latin typeface="Bauhaus 93" pitchFamily="82" charset="77"/>
                </a:rPr>
                <a:t>Menlo Park, CA</a:t>
              </a:r>
            </a:p>
            <a:p>
              <a:r>
                <a:rPr lang="en-US" dirty="0">
                  <a:latin typeface="Bauhaus 93" pitchFamily="82" charset="77"/>
                </a:rPr>
                <a:t>October 24, 2025</a:t>
              </a:r>
            </a:p>
          </p:txBody>
        </p:sp>
      </p:grpSp>
      <p:pic>
        <p:nvPicPr>
          <p:cNvPr id="37" name="Picture 36" descr="A black and white logo&#10;&#10;AI-generated content may be incorrect.">
            <a:extLst>
              <a:ext uri="{FF2B5EF4-FFF2-40B4-BE49-F238E27FC236}">
                <a16:creationId xmlns:a16="http://schemas.microsoft.com/office/drawing/2014/main" id="{54B36BE3-07F5-F6EF-7DB9-4686DAA0E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80" y="0"/>
            <a:ext cx="1708220" cy="17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2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9FADA-09FB-86C8-7C56-ADE5BA4B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69F5B9-FF88-C4A8-EB3F-87D55CB464EB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9B9CED47-12A7-339F-2212-A79EF708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84" r="21062" b="38018"/>
          <a:stretch>
            <a:fillRect/>
          </a:stretch>
        </p:blipFill>
        <p:spPr>
          <a:xfrm>
            <a:off x="4355826" y="177801"/>
            <a:ext cx="3462823" cy="4030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98AEB1-69DD-894B-3971-30D6494A06DF}"/>
              </a:ext>
            </a:extLst>
          </p:cNvPr>
          <p:cNvSpPr/>
          <p:nvPr/>
        </p:nvSpPr>
        <p:spPr>
          <a:xfrm>
            <a:off x="6279876" y="3759337"/>
            <a:ext cx="1633538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1F8C6-A525-6C06-0B2C-897DE4F140DA}"/>
              </a:ext>
            </a:extLst>
          </p:cNvPr>
          <p:cNvSpPr/>
          <p:nvPr/>
        </p:nvSpPr>
        <p:spPr>
          <a:xfrm rot="21185236">
            <a:off x="5254402" y="4142509"/>
            <a:ext cx="1633538" cy="242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6095-9C5F-9A0B-93C0-92EC9FF6B51C}"/>
              </a:ext>
            </a:extLst>
          </p:cNvPr>
          <p:cNvSpPr/>
          <p:nvPr/>
        </p:nvSpPr>
        <p:spPr>
          <a:xfrm>
            <a:off x="3925242" y="3783047"/>
            <a:ext cx="1633538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82D83D-1F21-0591-D4CF-939A2FDE4B36}"/>
              </a:ext>
            </a:extLst>
          </p:cNvPr>
          <p:cNvSpPr/>
          <p:nvPr/>
        </p:nvSpPr>
        <p:spPr>
          <a:xfrm rot="21185236">
            <a:off x="3907883" y="3845720"/>
            <a:ext cx="1633538" cy="242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F28C-6BAD-61BA-DF6F-F6774587ED68}"/>
              </a:ext>
            </a:extLst>
          </p:cNvPr>
          <p:cNvSpPr/>
          <p:nvPr/>
        </p:nvSpPr>
        <p:spPr>
          <a:xfrm rot="21185236">
            <a:off x="4068822" y="2540534"/>
            <a:ext cx="1633538" cy="372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FE682-242D-6A4E-EBD5-623898E53492}"/>
              </a:ext>
            </a:extLst>
          </p:cNvPr>
          <p:cNvSpPr/>
          <p:nvPr/>
        </p:nvSpPr>
        <p:spPr>
          <a:xfrm>
            <a:off x="4004414" y="2881313"/>
            <a:ext cx="499353" cy="685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A6B816-794B-6D0A-2DA3-53D11B79A16C}"/>
              </a:ext>
            </a:extLst>
          </p:cNvPr>
          <p:cNvSpPr/>
          <p:nvPr/>
        </p:nvSpPr>
        <p:spPr>
          <a:xfrm>
            <a:off x="4115285" y="3383301"/>
            <a:ext cx="499353" cy="685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DA7FD-938F-0BB9-8155-4B211F7A6A1E}"/>
              </a:ext>
            </a:extLst>
          </p:cNvPr>
          <p:cNvSpPr/>
          <p:nvPr/>
        </p:nvSpPr>
        <p:spPr>
          <a:xfrm>
            <a:off x="4308201" y="128588"/>
            <a:ext cx="243507" cy="275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C53B-9E66-0843-2EC2-95B233280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A4747F-760A-6FC6-0F68-79A148663358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013DB2E0-171C-54A2-006D-779A378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84" r="21062" b="38018"/>
          <a:stretch>
            <a:fillRect/>
          </a:stretch>
        </p:blipFill>
        <p:spPr>
          <a:xfrm>
            <a:off x="4355826" y="177801"/>
            <a:ext cx="3462823" cy="4030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F6F67A-62D0-6563-E2C7-C3F7AC57019E}"/>
              </a:ext>
            </a:extLst>
          </p:cNvPr>
          <p:cNvSpPr/>
          <p:nvPr/>
        </p:nvSpPr>
        <p:spPr>
          <a:xfrm>
            <a:off x="6279876" y="3759337"/>
            <a:ext cx="1633538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A0FBF-CEB9-056B-42A5-874B9CBD38EC}"/>
              </a:ext>
            </a:extLst>
          </p:cNvPr>
          <p:cNvSpPr/>
          <p:nvPr/>
        </p:nvSpPr>
        <p:spPr>
          <a:xfrm rot="21185236">
            <a:off x="5254402" y="4142509"/>
            <a:ext cx="1633538" cy="242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DEDA4-749B-311E-6F71-D4D882F01F71}"/>
              </a:ext>
            </a:extLst>
          </p:cNvPr>
          <p:cNvSpPr/>
          <p:nvPr/>
        </p:nvSpPr>
        <p:spPr>
          <a:xfrm>
            <a:off x="3925242" y="3783047"/>
            <a:ext cx="1633538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0594A-91CF-B8E7-A184-8FEC2AD93989}"/>
              </a:ext>
            </a:extLst>
          </p:cNvPr>
          <p:cNvSpPr/>
          <p:nvPr/>
        </p:nvSpPr>
        <p:spPr>
          <a:xfrm rot="21185236">
            <a:off x="3907883" y="3845720"/>
            <a:ext cx="1633538" cy="242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12EF97-5BD2-FCEE-B55D-1B19215B0B74}"/>
              </a:ext>
            </a:extLst>
          </p:cNvPr>
          <p:cNvSpPr/>
          <p:nvPr/>
        </p:nvSpPr>
        <p:spPr>
          <a:xfrm>
            <a:off x="4308201" y="128588"/>
            <a:ext cx="243507" cy="275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A366A-B4C7-95F8-C225-F3CB88F12974}"/>
              </a:ext>
            </a:extLst>
          </p:cNvPr>
          <p:cNvSpPr/>
          <p:nvPr/>
        </p:nvSpPr>
        <p:spPr>
          <a:xfrm rot="21185236">
            <a:off x="4068822" y="2540534"/>
            <a:ext cx="1633538" cy="372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11713-9B2D-DACC-FFF8-1A65F22A1626}"/>
              </a:ext>
            </a:extLst>
          </p:cNvPr>
          <p:cNvSpPr/>
          <p:nvPr/>
        </p:nvSpPr>
        <p:spPr>
          <a:xfrm>
            <a:off x="4004414" y="2881313"/>
            <a:ext cx="499353" cy="685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958960-CE83-78C5-0B09-A359EB0A9B22}"/>
              </a:ext>
            </a:extLst>
          </p:cNvPr>
          <p:cNvSpPr/>
          <p:nvPr/>
        </p:nvSpPr>
        <p:spPr>
          <a:xfrm>
            <a:off x="4115285" y="3383301"/>
            <a:ext cx="499353" cy="685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58AA0486-C513-98D2-E68D-460C7161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228" y="128588"/>
            <a:ext cx="1131291" cy="1131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6898F-3828-675A-54E0-E6339CD2B26A}"/>
              </a:ext>
            </a:extLst>
          </p:cNvPr>
          <p:cNvSpPr txBox="1"/>
          <p:nvPr/>
        </p:nvSpPr>
        <p:spPr>
          <a:xfrm rot="18902566">
            <a:off x="6454348" y="3999381"/>
            <a:ext cx="170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22" name="Picture 2" descr="Boys &amp; Girls Clubs of the Peninsula">
            <a:extLst>
              <a:ext uri="{FF2B5EF4-FFF2-40B4-BE49-F238E27FC236}">
                <a16:creationId xmlns:a16="http://schemas.microsoft.com/office/drawing/2014/main" id="{DBAFE900-6C9C-D7EC-4845-77160C36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09" y="4593980"/>
            <a:ext cx="1989447" cy="11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8A08A-E6A7-3B32-1CB4-22584C99228E}"/>
              </a:ext>
            </a:extLst>
          </p:cNvPr>
          <p:cNvSpPr txBox="1"/>
          <p:nvPr/>
        </p:nvSpPr>
        <p:spPr>
          <a:xfrm>
            <a:off x="3854245" y="5983883"/>
            <a:ext cx="44659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Tickets at </a:t>
            </a:r>
            <a:r>
              <a:rPr lang="en-US" sz="1600" i="1" dirty="0">
                <a:solidFill>
                  <a:schemeClr val="bg1"/>
                </a:solidFill>
              </a:rPr>
              <a:t>guildtheatre.com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1C45C-3819-55EE-106F-05655F6B7343}"/>
              </a:ext>
            </a:extLst>
          </p:cNvPr>
          <p:cNvSpPr txBox="1"/>
          <p:nvPr/>
        </p:nvSpPr>
        <p:spPr>
          <a:xfrm>
            <a:off x="2667000" y="1043133"/>
            <a:ext cx="1837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3CDA4-ED22-9A39-EB0A-6AFAC8A2DDD5}"/>
              </a:ext>
            </a:extLst>
          </p:cNvPr>
          <p:cNvSpPr txBox="1"/>
          <p:nvPr/>
        </p:nvSpPr>
        <p:spPr>
          <a:xfrm rot="18900000">
            <a:off x="515860" y="7448629"/>
            <a:ext cx="328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October 24, </a:t>
            </a:r>
          </a:p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8379A-8412-7C83-6D4A-7E41A87E4924}"/>
              </a:ext>
            </a:extLst>
          </p:cNvPr>
          <p:cNvSpPr txBox="1"/>
          <p:nvPr/>
        </p:nvSpPr>
        <p:spPr>
          <a:xfrm>
            <a:off x="2590183" y="55071"/>
            <a:ext cx="2045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thos Pro Regular" pitchFamily="82" charset="77"/>
              </a:rPr>
              <a:t>Past Curfew</a:t>
            </a:r>
          </a:p>
        </p:txBody>
      </p:sp>
    </p:spTree>
    <p:extLst>
      <p:ext uri="{BB962C8B-B14F-4D97-AF65-F5344CB8AC3E}">
        <p14:creationId xmlns:p14="http://schemas.microsoft.com/office/powerpoint/2010/main" val="235034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uitar with graffiti on it&#10;&#10;AI-generated content may be incorrect.">
            <a:extLst>
              <a:ext uri="{FF2B5EF4-FFF2-40B4-BE49-F238E27FC236}">
                <a16:creationId xmlns:a16="http://schemas.microsoft.com/office/drawing/2014/main" id="{98DB80B4-903D-63BB-2EBE-FE81F4CC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6E8E844C-F252-5379-8DEB-F777C347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07" y="62207"/>
            <a:ext cx="804793" cy="80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BD2A4-E02F-A902-A6CC-F54EE6A50F3E}"/>
              </a:ext>
            </a:extLst>
          </p:cNvPr>
          <p:cNvSpPr txBox="1"/>
          <p:nvPr/>
        </p:nvSpPr>
        <p:spPr>
          <a:xfrm rot="18902566">
            <a:off x="6007308" y="4021153"/>
            <a:ext cx="170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10" name="Picture 2" descr="Boys &amp; Girls Clubs of the Peninsula">
            <a:extLst>
              <a:ext uri="{FF2B5EF4-FFF2-40B4-BE49-F238E27FC236}">
                <a16:creationId xmlns:a16="http://schemas.microsoft.com/office/drawing/2014/main" id="{E5BC1F1F-BF75-F758-43F7-150417EB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69" y="4615752"/>
            <a:ext cx="1989447" cy="11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C7F110-F7CD-74EC-5D21-450007A749AD}"/>
              </a:ext>
            </a:extLst>
          </p:cNvPr>
          <p:cNvSpPr txBox="1"/>
          <p:nvPr/>
        </p:nvSpPr>
        <p:spPr>
          <a:xfrm>
            <a:off x="3854245" y="6005802"/>
            <a:ext cx="44659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Tickets at </a:t>
            </a:r>
            <a:r>
              <a:rPr lang="en-US" sz="1600" i="1" dirty="0">
                <a:solidFill>
                  <a:schemeClr val="bg1"/>
                </a:solidFill>
              </a:rPr>
              <a:t>guildtheatre.com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67C0B-6448-E827-1B52-D23E9D813EC5}"/>
              </a:ext>
            </a:extLst>
          </p:cNvPr>
          <p:cNvSpPr txBox="1"/>
          <p:nvPr/>
        </p:nvSpPr>
        <p:spPr>
          <a:xfrm>
            <a:off x="3376742" y="807665"/>
            <a:ext cx="11312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5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7A807-FEF9-F674-3AA2-17FA685C66A4}"/>
              </a:ext>
            </a:extLst>
          </p:cNvPr>
          <p:cNvSpPr txBox="1"/>
          <p:nvPr/>
        </p:nvSpPr>
        <p:spPr>
          <a:xfrm>
            <a:off x="3352800" y="101396"/>
            <a:ext cx="117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Past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Curfew</a:t>
            </a:r>
          </a:p>
        </p:txBody>
      </p:sp>
    </p:spTree>
    <p:extLst>
      <p:ext uri="{BB962C8B-B14F-4D97-AF65-F5344CB8AC3E}">
        <p14:creationId xmlns:p14="http://schemas.microsoft.com/office/powerpoint/2010/main" val="297022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BF8CD-9328-497C-B889-62CB1DAD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guitar and graffiti&#10;&#10;AI-generated content may be incorrect.">
            <a:extLst>
              <a:ext uri="{FF2B5EF4-FFF2-40B4-BE49-F238E27FC236}">
                <a16:creationId xmlns:a16="http://schemas.microsoft.com/office/drawing/2014/main" id="{73A146CB-DB64-E352-8BFA-536C985F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0CC43B65-74D3-C844-D611-B8C99276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59" y="80685"/>
            <a:ext cx="789756" cy="789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A7419-A685-A301-C24B-E0ADCDB09030}"/>
              </a:ext>
            </a:extLst>
          </p:cNvPr>
          <p:cNvSpPr txBox="1"/>
          <p:nvPr/>
        </p:nvSpPr>
        <p:spPr>
          <a:xfrm rot="18902566">
            <a:off x="4694819" y="4329991"/>
            <a:ext cx="151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6" name="Picture 2" descr="Boys &amp; Girls Clubs of the Peninsula">
            <a:extLst>
              <a:ext uri="{FF2B5EF4-FFF2-40B4-BE49-F238E27FC236}">
                <a16:creationId xmlns:a16="http://schemas.microsoft.com/office/drawing/2014/main" id="{7EC95437-AF4B-ACB2-B1B4-15ECB3CD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07" y="4880644"/>
            <a:ext cx="1767910" cy="10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7B9A5-88E0-8501-53B3-3B4A0506FF30}"/>
              </a:ext>
            </a:extLst>
          </p:cNvPr>
          <p:cNvSpPr txBox="1"/>
          <p:nvPr/>
        </p:nvSpPr>
        <p:spPr>
          <a:xfrm>
            <a:off x="3854245" y="6103776"/>
            <a:ext cx="4465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Tickets at </a:t>
            </a:r>
            <a:r>
              <a:rPr lang="en-US" sz="1400" i="1" dirty="0">
                <a:solidFill>
                  <a:schemeClr val="bg1"/>
                </a:solidFill>
              </a:rPr>
              <a:t>guildtheatre.com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 Guild Theatre | Menlo Park, CA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F21CE-D2F7-09A2-2FF4-4F2D196AB981}"/>
              </a:ext>
            </a:extLst>
          </p:cNvPr>
          <p:cNvSpPr/>
          <p:nvPr/>
        </p:nvSpPr>
        <p:spPr>
          <a:xfrm>
            <a:off x="4149220" y="228600"/>
            <a:ext cx="1155233" cy="1436914"/>
          </a:xfrm>
          <a:prstGeom prst="rect">
            <a:avLst/>
          </a:prstGeom>
          <a:solidFill>
            <a:srgbClr val="D64477">
              <a:alpha val="75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469EF-3B09-EC8F-0878-4377FB6E9643}"/>
              </a:ext>
            </a:extLst>
          </p:cNvPr>
          <p:cNvSpPr txBox="1"/>
          <p:nvPr/>
        </p:nvSpPr>
        <p:spPr>
          <a:xfrm>
            <a:off x="4162276" y="1045437"/>
            <a:ext cx="11312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5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CB412-9A7F-4EC1-5755-C9E21604C790}"/>
              </a:ext>
            </a:extLst>
          </p:cNvPr>
          <p:cNvSpPr txBox="1"/>
          <p:nvPr/>
        </p:nvSpPr>
        <p:spPr>
          <a:xfrm>
            <a:off x="4138334" y="339168"/>
            <a:ext cx="117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Past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Curfew</a:t>
            </a:r>
          </a:p>
        </p:txBody>
      </p:sp>
    </p:spTree>
    <p:extLst>
      <p:ext uri="{BB962C8B-B14F-4D97-AF65-F5344CB8AC3E}">
        <p14:creationId xmlns:p14="http://schemas.microsoft.com/office/powerpoint/2010/main" val="338244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B111-7050-0E71-B2F5-DD072B96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of a guitar and graffiti&#10;&#10;AI-generated content may be incorrect.">
            <a:extLst>
              <a:ext uri="{FF2B5EF4-FFF2-40B4-BE49-F238E27FC236}">
                <a16:creationId xmlns:a16="http://schemas.microsoft.com/office/drawing/2014/main" id="{F23D3A04-7B0B-D31C-4CD8-5FCE8363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44" y="462912"/>
            <a:ext cx="7772400" cy="4371975"/>
          </a:xfrm>
          <a:prstGeom prst="rect">
            <a:avLst/>
          </a:prstGeom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D29B43F8-5E1D-DAFC-8134-25A591E5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74" y="539639"/>
            <a:ext cx="954107" cy="95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BFA9F-3F65-B5BD-4F36-303AF6796ED2}"/>
              </a:ext>
            </a:extLst>
          </p:cNvPr>
          <p:cNvSpPr txBox="1"/>
          <p:nvPr/>
        </p:nvSpPr>
        <p:spPr>
          <a:xfrm rot="18902566">
            <a:off x="6779537" y="3119365"/>
            <a:ext cx="154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7" name="Picture 2" descr="Boys &amp; Girls Clubs of the Peninsula">
            <a:extLst>
              <a:ext uri="{FF2B5EF4-FFF2-40B4-BE49-F238E27FC236}">
                <a16:creationId xmlns:a16="http://schemas.microsoft.com/office/drawing/2014/main" id="{9DCDCC62-734B-CF0E-67E6-1A47C440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10" y="3672590"/>
            <a:ext cx="1794850" cy="10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F6FF7-5B0B-9DA0-4090-31335F882C9C}"/>
              </a:ext>
            </a:extLst>
          </p:cNvPr>
          <p:cNvSpPr txBox="1"/>
          <p:nvPr/>
        </p:nvSpPr>
        <p:spPr>
          <a:xfrm>
            <a:off x="1336096" y="3953403"/>
            <a:ext cx="44659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Tickets at </a:t>
            </a:r>
            <a:r>
              <a:rPr lang="en-US" sz="1600" i="1" dirty="0">
                <a:solidFill>
                  <a:schemeClr val="bg1"/>
                </a:solidFill>
              </a:rPr>
              <a:t>guildtheatre.com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F2FF9-12DB-8C44-69EE-4A914B2D88B8}"/>
              </a:ext>
            </a:extLst>
          </p:cNvPr>
          <p:cNvSpPr txBox="1"/>
          <p:nvPr/>
        </p:nvSpPr>
        <p:spPr>
          <a:xfrm>
            <a:off x="2050060" y="1527701"/>
            <a:ext cx="1837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A5491-540B-5139-B460-9369F6B73EFC}"/>
              </a:ext>
            </a:extLst>
          </p:cNvPr>
          <p:cNvSpPr txBox="1"/>
          <p:nvPr/>
        </p:nvSpPr>
        <p:spPr>
          <a:xfrm>
            <a:off x="1973243" y="539639"/>
            <a:ext cx="2045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thos Pro Regular" pitchFamily="82" charset="77"/>
              </a:rPr>
              <a:t>Past Curfew</a:t>
            </a:r>
          </a:p>
        </p:txBody>
      </p:sp>
    </p:spTree>
    <p:extLst>
      <p:ext uri="{BB962C8B-B14F-4D97-AF65-F5344CB8AC3E}">
        <p14:creationId xmlns:p14="http://schemas.microsoft.com/office/powerpoint/2010/main" val="391430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A8C4-B6A7-9CBC-DEF5-14DFCCCF5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uitar with graffiti on it&#10;&#10;AI-generated content may be incorrect.">
            <a:extLst>
              <a:ext uri="{FF2B5EF4-FFF2-40B4-BE49-F238E27FC236}">
                <a16:creationId xmlns:a16="http://schemas.microsoft.com/office/drawing/2014/main" id="{29D26489-E60F-7C92-B22F-67403003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5274D9-DAD7-A17B-A8C2-C0FF595D30C8}"/>
              </a:ext>
            </a:extLst>
          </p:cNvPr>
          <p:cNvSpPr/>
          <p:nvPr/>
        </p:nvSpPr>
        <p:spPr>
          <a:xfrm>
            <a:off x="3953272" y="228600"/>
            <a:ext cx="1155233" cy="1436914"/>
          </a:xfrm>
          <a:prstGeom prst="rect">
            <a:avLst/>
          </a:prstGeom>
          <a:solidFill>
            <a:srgbClr val="D64477">
              <a:alpha val="75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4190A804-1BB5-8897-65E7-7CFD4853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56" y="83978"/>
            <a:ext cx="804793" cy="80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BB067-DDA2-B8BF-E752-ED225B543B1A}"/>
              </a:ext>
            </a:extLst>
          </p:cNvPr>
          <p:cNvSpPr txBox="1"/>
          <p:nvPr/>
        </p:nvSpPr>
        <p:spPr>
          <a:xfrm rot="18902566">
            <a:off x="4018877" y="4441738"/>
            <a:ext cx="170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10" name="Picture 2" descr="Boys &amp; Girls Clubs of the Peninsula">
            <a:extLst>
              <a:ext uri="{FF2B5EF4-FFF2-40B4-BE49-F238E27FC236}">
                <a16:creationId xmlns:a16="http://schemas.microsoft.com/office/drawing/2014/main" id="{C0E95342-F28F-ECBE-0883-786B6712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30" y="4558418"/>
            <a:ext cx="1989447" cy="11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CB8DC-A5D1-6839-1AF5-4CB57549E833}"/>
              </a:ext>
            </a:extLst>
          </p:cNvPr>
          <p:cNvSpPr txBox="1"/>
          <p:nvPr/>
        </p:nvSpPr>
        <p:spPr>
          <a:xfrm>
            <a:off x="3854245" y="6023219"/>
            <a:ext cx="4465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Tickets at </a:t>
            </a:r>
            <a:r>
              <a:rPr lang="en-US" sz="1400" i="1" dirty="0">
                <a:solidFill>
                  <a:schemeClr val="bg1"/>
                </a:solidFill>
              </a:rPr>
              <a:t>guildtheatre.com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6DA8D-4180-5442-DD68-075B60135996}"/>
              </a:ext>
            </a:extLst>
          </p:cNvPr>
          <p:cNvSpPr txBox="1"/>
          <p:nvPr/>
        </p:nvSpPr>
        <p:spPr>
          <a:xfrm>
            <a:off x="3966328" y="1045437"/>
            <a:ext cx="11312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5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sz="1200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6715A-1995-4A64-BDEF-F98A7A083201}"/>
              </a:ext>
            </a:extLst>
          </p:cNvPr>
          <p:cNvSpPr txBox="1"/>
          <p:nvPr/>
        </p:nvSpPr>
        <p:spPr>
          <a:xfrm>
            <a:off x="3942386" y="339168"/>
            <a:ext cx="117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Past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ithos Pro Regular" pitchFamily="82" charset="77"/>
              </a:rPr>
              <a:t>Curfew</a:t>
            </a:r>
          </a:p>
        </p:txBody>
      </p:sp>
    </p:spTree>
    <p:extLst>
      <p:ext uri="{BB962C8B-B14F-4D97-AF65-F5344CB8AC3E}">
        <p14:creationId xmlns:p14="http://schemas.microsoft.com/office/powerpoint/2010/main" val="90506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F013-D38D-E7BB-F651-E8A55EBF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usic poster with a guitar and graffiti&#10;&#10;AI-generated content may be incorrect.">
            <a:extLst>
              <a:ext uri="{FF2B5EF4-FFF2-40B4-BE49-F238E27FC236}">
                <a16:creationId xmlns:a16="http://schemas.microsoft.com/office/drawing/2014/main" id="{BF374CEE-69F8-F71B-8611-41051222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428750"/>
            <a:ext cx="2857500" cy="4000500"/>
          </a:xfrm>
          <a:prstGeom prst="rect">
            <a:avLst/>
          </a:prstGeom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F9D57773-BF57-C234-8CCF-BA00172C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96" y="1508241"/>
            <a:ext cx="645679" cy="645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B0B7B-4517-B2E6-6598-F900EB177D24}"/>
              </a:ext>
            </a:extLst>
          </p:cNvPr>
          <p:cNvSpPr txBox="1"/>
          <p:nvPr/>
        </p:nvSpPr>
        <p:spPr>
          <a:xfrm rot="18902566">
            <a:off x="4926038" y="3995868"/>
            <a:ext cx="11216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7" name="Picture 2" descr="Boys &amp; Girls Clubs of the Peninsula">
            <a:extLst>
              <a:ext uri="{FF2B5EF4-FFF2-40B4-BE49-F238E27FC236}">
                <a16:creationId xmlns:a16="http://schemas.microsoft.com/office/drawing/2014/main" id="{95A40034-988A-4539-05C0-76CC4E71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52" y="4109202"/>
            <a:ext cx="1135469" cy="6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FCFFB8-FB80-E914-BEC0-E6D3A54652AD}"/>
              </a:ext>
            </a:extLst>
          </p:cNvPr>
          <p:cNvSpPr txBox="1"/>
          <p:nvPr/>
        </p:nvSpPr>
        <p:spPr>
          <a:xfrm>
            <a:off x="4525599" y="5038275"/>
            <a:ext cx="314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D5A4D6-9132-5914-056A-DF46F9DDF378}"/>
              </a:ext>
            </a:extLst>
          </p:cNvPr>
          <p:cNvSpPr/>
          <p:nvPr/>
        </p:nvSpPr>
        <p:spPr>
          <a:xfrm>
            <a:off x="4667250" y="1428750"/>
            <a:ext cx="1155233" cy="1140279"/>
          </a:xfrm>
          <a:prstGeom prst="rect">
            <a:avLst/>
          </a:prstGeom>
          <a:solidFill>
            <a:srgbClr val="D64477">
              <a:alpha val="75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63A43-4F89-7511-585E-F6AFAA0A6477}"/>
              </a:ext>
            </a:extLst>
          </p:cNvPr>
          <p:cNvSpPr txBox="1"/>
          <p:nvPr/>
        </p:nvSpPr>
        <p:spPr>
          <a:xfrm>
            <a:off x="4680306" y="2011710"/>
            <a:ext cx="113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3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sz="1050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C5A2E-2D26-91AD-33E1-0FB091D15B51}"/>
              </a:ext>
            </a:extLst>
          </p:cNvPr>
          <p:cNvSpPr txBox="1"/>
          <p:nvPr/>
        </p:nvSpPr>
        <p:spPr>
          <a:xfrm>
            <a:off x="4656364" y="1539318"/>
            <a:ext cx="117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ithos Pro Regular" pitchFamily="82" charset="77"/>
              </a:rPr>
              <a:t>Past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Lithos Pro Regular" pitchFamily="82" charset="77"/>
              </a:rPr>
              <a:t>Curfew</a:t>
            </a:r>
          </a:p>
        </p:txBody>
      </p:sp>
    </p:spTree>
    <p:extLst>
      <p:ext uri="{BB962C8B-B14F-4D97-AF65-F5344CB8AC3E}">
        <p14:creationId xmlns:p14="http://schemas.microsoft.com/office/powerpoint/2010/main" val="425968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F1781-660D-BAA7-D081-2D8A9DC7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uitar with graffiti on it&#10;&#10;AI-generated content may be incorrect.">
            <a:extLst>
              <a:ext uri="{FF2B5EF4-FFF2-40B4-BE49-F238E27FC236}">
                <a16:creationId xmlns:a16="http://schemas.microsoft.com/office/drawing/2014/main" id="{CC600EFF-479A-6F40-5922-8679300E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1695450"/>
            <a:ext cx="2374900" cy="3467100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93E2CD25-A02F-A77C-995B-458C861C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80" y="1695451"/>
            <a:ext cx="560070" cy="560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9F2352-A4B1-99E5-BBB3-D65EBA5CF594}"/>
              </a:ext>
            </a:extLst>
          </p:cNvPr>
          <p:cNvSpPr txBox="1"/>
          <p:nvPr/>
        </p:nvSpPr>
        <p:spPr>
          <a:xfrm rot="18902566">
            <a:off x="4926038" y="3914588"/>
            <a:ext cx="11216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A </a:t>
            </a:r>
          </a:p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benefit </a:t>
            </a:r>
          </a:p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tencil" pitchFamily="82" charset="77"/>
              </a:rPr>
              <a:t>concert for</a:t>
            </a:r>
          </a:p>
        </p:txBody>
      </p:sp>
      <p:pic>
        <p:nvPicPr>
          <p:cNvPr id="13" name="Picture 2" descr="Boys &amp; Girls Clubs of the Peninsula">
            <a:extLst>
              <a:ext uri="{FF2B5EF4-FFF2-40B4-BE49-F238E27FC236}">
                <a16:creationId xmlns:a16="http://schemas.microsoft.com/office/drawing/2014/main" id="{936C4E68-5A74-65A9-C2AF-ECF1CDAD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32" y="4027922"/>
            <a:ext cx="1135469" cy="6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8D47A-2DE2-D6BA-080D-B05E8F494C15}"/>
              </a:ext>
            </a:extLst>
          </p:cNvPr>
          <p:cNvSpPr txBox="1"/>
          <p:nvPr/>
        </p:nvSpPr>
        <p:spPr>
          <a:xfrm>
            <a:off x="4525599" y="4774115"/>
            <a:ext cx="314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October 24, 2025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The Guild Theatre | Menlo Park, CA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FFFD76-0C47-576E-18EB-18AC2CB6ECAA}"/>
              </a:ext>
            </a:extLst>
          </p:cNvPr>
          <p:cNvSpPr/>
          <p:nvPr/>
        </p:nvSpPr>
        <p:spPr>
          <a:xfrm>
            <a:off x="4940511" y="1720413"/>
            <a:ext cx="837438" cy="877013"/>
          </a:xfrm>
          <a:prstGeom prst="rect">
            <a:avLst/>
          </a:prstGeom>
          <a:solidFill>
            <a:srgbClr val="D64477">
              <a:alpha val="75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C4D5E-EFA6-E451-F24A-37C8278E833A}"/>
              </a:ext>
            </a:extLst>
          </p:cNvPr>
          <p:cNvSpPr txBox="1"/>
          <p:nvPr/>
        </p:nvSpPr>
        <p:spPr>
          <a:xfrm>
            <a:off x="4787916" y="2150975"/>
            <a:ext cx="11312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Print" panose="02000800000000000000" pitchFamily="2" charset="0"/>
              </a:rPr>
              <a:t>and Friends 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ctr"/>
            <a:r>
              <a:rPr lang="en-US" sz="900" dirty="0">
                <a:solidFill>
                  <a:schemeClr val="bg1"/>
                </a:solidFill>
                <a:latin typeface="Lithos Pro Regular" pitchFamily="82" charset="77"/>
              </a:rPr>
              <a:t>Present</a:t>
            </a:r>
            <a:r>
              <a:rPr lang="en-US" sz="900" dirty="0">
                <a:solidFill>
                  <a:schemeClr val="bg1"/>
                </a:solidFill>
                <a:latin typeface="Segoe Print" panose="02000800000000000000" pitchFamily="2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1A998-D725-A6D5-3F14-FC8A3059F8E1}"/>
              </a:ext>
            </a:extLst>
          </p:cNvPr>
          <p:cNvSpPr txBox="1"/>
          <p:nvPr/>
        </p:nvSpPr>
        <p:spPr>
          <a:xfrm>
            <a:off x="4763974" y="1771347"/>
            <a:ext cx="117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Lithos Pro Regular" pitchFamily="82" charset="77"/>
              </a:rPr>
              <a:t>Past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Lithos Pro Regular" pitchFamily="82" charset="77"/>
              </a:rPr>
              <a:t>Curfew</a:t>
            </a:r>
          </a:p>
        </p:txBody>
      </p:sp>
    </p:spTree>
    <p:extLst>
      <p:ext uri="{BB962C8B-B14F-4D97-AF65-F5344CB8AC3E}">
        <p14:creationId xmlns:p14="http://schemas.microsoft.com/office/powerpoint/2010/main" val="207815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CBAA-1577-A612-A593-6680939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16CF-1B60-2AFB-FFCB-60A1C702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8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7C893-B560-5EDA-92ED-9C1A4B57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13679B46-E36E-9B33-CF78-F4A8F4EB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48DC7-0057-D998-595E-35E60C21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468D49E-8EF6-68CF-EEA2-AC356BE66D69}"/>
              </a:ext>
            </a:extLst>
          </p:cNvPr>
          <p:cNvSpPr/>
          <p:nvPr/>
        </p:nvSpPr>
        <p:spPr>
          <a:xfrm>
            <a:off x="6801810" y="4265639"/>
            <a:ext cx="379407" cy="37940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EBB5AB-C6DA-94E5-C80C-14D9487CAE9E}"/>
              </a:ext>
            </a:extLst>
          </p:cNvPr>
          <p:cNvGrpSpPr/>
          <p:nvPr/>
        </p:nvGrpSpPr>
        <p:grpSpPr>
          <a:xfrm>
            <a:off x="6326789" y="4034421"/>
            <a:ext cx="2496509" cy="3183963"/>
            <a:chOff x="6326789" y="4034421"/>
            <a:chExt cx="2496509" cy="3183963"/>
          </a:xfrm>
        </p:grpSpPr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F9F20670-9F22-ED77-6DE6-A3176A4DE194}"/>
                </a:ext>
              </a:extLst>
            </p:cNvPr>
            <p:cNvSpPr/>
            <p:nvPr/>
          </p:nvSpPr>
          <p:spPr>
            <a:xfrm>
              <a:off x="6492080" y="4034421"/>
              <a:ext cx="2331218" cy="2170444"/>
            </a:xfrm>
            <a:prstGeom prst="diamond">
              <a:avLst/>
            </a:prstGeom>
            <a:solidFill>
              <a:schemeClr val="accent1">
                <a:alpha val="86201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B81162-A321-052D-2DFA-99345FF87C49}"/>
                </a:ext>
              </a:extLst>
            </p:cNvPr>
            <p:cNvSpPr txBox="1"/>
            <p:nvPr/>
          </p:nvSpPr>
          <p:spPr>
            <a:xfrm rot="18902566">
              <a:off x="6326789" y="4187996"/>
              <a:ext cx="17082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A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benefit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concert for</a:t>
              </a: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C057628-1651-E5C5-85D4-C7648C7912FB}"/>
                </a:ext>
              </a:extLst>
            </p:cNvPr>
            <p:cNvSpPr/>
            <p:nvPr/>
          </p:nvSpPr>
          <p:spPr>
            <a:xfrm rot="2700000">
              <a:off x="6646176" y="5231416"/>
              <a:ext cx="2032805" cy="1941132"/>
            </a:xfrm>
            <a:prstGeom prst="diagStripe">
              <a:avLst/>
            </a:prstGeom>
            <a:solidFill>
              <a:schemeClr val="accent1">
                <a:alpha val="86000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3" name="Picture 2" descr="Boys &amp; Girls Clubs of the Peninsula">
              <a:extLst>
                <a:ext uri="{FF2B5EF4-FFF2-40B4-BE49-F238E27FC236}">
                  <a16:creationId xmlns:a16="http://schemas.microsoft.com/office/drawing/2014/main" id="{4BC2AA6C-5601-1242-F30D-2161BD60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856" y="5026267"/>
              <a:ext cx="1989447" cy="113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 descr="A close-up of a sign&#10;&#10;AI-generated content may be incorrect.">
            <a:extLst>
              <a:ext uri="{FF2B5EF4-FFF2-40B4-BE49-F238E27FC236}">
                <a16:creationId xmlns:a16="http://schemas.microsoft.com/office/drawing/2014/main" id="{33E82285-92CE-977B-80D6-71DD71E7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333" y="1000135"/>
            <a:ext cx="1622862" cy="16228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2" name="Picture 21" descr="A black and white logo&#10;&#10;AI-generated content may be incorrect.">
            <a:extLst>
              <a:ext uri="{FF2B5EF4-FFF2-40B4-BE49-F238E27FC236}">
                <a16:creationId xmlns:a16="http://schemas.microsoft.com/office/drawing/2014/main" id="{A77CDB24-7E7F-ABAE-948E-FA9DE2A86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390" y="0"/>
            <a:ext cx="1708220" cy="1708220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D8384A09-B938-59F5-DBBA-39D064BFE5BB}"/>
              </a:ext>
            </a:extLst>
          </p:cNvPr>
          <p:cNvSpPr/>
          <p:nvPr/>
        </p:nvSpPr>
        <p:spPr>
          <a:xfrm>
            <a:off x="3042595" y="5213875"/>
            <a:ext cx="2422539" cy="1622862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72D8B-B76A-75C6-601F-CE553A240D67}"/>
              </a:ext>
            </a:extLst>
          </p:cNvPr>
          <p:cNvSpPr txBox="1"/>
          <p:nvPr/>
        </p:nvSpPr>
        <p:spPr>
          <a:xfrm>
            <a:off x="3274203" y="5514465"/>
            <a:ext cx="204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uhaus 93" pitchFamily="82" charset="77"/>
              </a:rPr>
              <a:t>Guild Theatre</a:t>
            </a:r>
          </a:p>
          <a:p>
            <a:r>
              <a:rPr lang="en-US" dirty="0">
                <a:latin typeface="Bauhaus 93" pitchFamily="82" charset="77"/>
              </a:rPr>
              <a:t>Menlo Park, CA</a:t>
            </a:r>
          </a:p>
          <a:p>
            <a:r>
              <a:rPr lang="en-US" dirty="0">
                <a:latin typeface="Bauhaus 93" pitchFamily="82" charset="77"/>
              </a:rPr>
              <a:t>October 24, 2025</a:t>
            </a:r>
          </a:p>
        </p:txBody>
      </p:sp>
    </p:spTree>
    <p:extLst>
      <p:ext uri="{BB962C8B-B14F-4D97-AF65-F5344CB8AC3E}">
        <p14:creationId xmlns:p14="http://schemas.microsoft.com/office/powerpoint/2010/main" val="379063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7A09-7FE6-25C0-0117-8C15E2E0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F20C965E-E68E-5297-1F24-41FC5FAA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8" name="Picture 7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A422D316-9F3A-2A84-FBE2-BAA34505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9997" r="9016" b="68149"/>
          <a:stretch>
            <a:fillRect/>
          </a:stretch>
        </p:blipFill>
        <p:spPr>
          <a:xfrm>
            <a:off x="3076832" y="407774"/>
            <a:ext cx="1390830" cy="370244"/>
          </a:xfrm>
          <a:prstGeom prst="rect">
            <a:avLst/>
          </a:prstGeom>
        </p:spPr>
      </p:pic>
      <p:pic>
        <p:nvPicPr>
          <p:cNvPr id="10" name="Picture 9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0C406444-2C58-E006-7AB0-3E634D7B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89" t="68971" r="9016" b="8859"/>
          <a:stretch>
            <a:fillRect/>
          </a:stretch>
        </p:blipFill>
        <p:spPr>
          <a:xfrm>
            <a:off x="3483221" y="1365071"/>
            <a:ext cx="1390832" cy="375611"/>
          </a:xfrm>
          <a:prstGeom prst="rect">
            <a:avLst/>
          </a:prstGeom>
        </p:spPr>
      </p:pic>
      <p:pic>
        <p:nvPicPr>
          <p:cNvPr id="12" name="Picture 11" descr="A sign on a metal surface&#10;&#10;AI-generated content may be incorrect.">
            <a:extLst>
              <a:ext uri="{FF2B5EF4-FFF2-40B4-BE49-F238E27FC236}">
                <a16:creationId xmlns:a16="http://schemas.microsoft.com/office/drawing/2014/main" id="{EE8D1F83-F7BF-E29A-114D-25215B8D71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39" b="14369"/>
          <a:stretch>
            <a:fillRect/>
          </a:stretch>
        </p:blipFill>
        <p:spPr>
          <a:xfrm>
            <a:off x="3509318" y="3854802"/>
            <a:ext cx="1364735" cy="1013874"/>
          </a:xfrm>
          <a:prstGeom prst="rect">
            <a:avLst/>
          </a:prstGeom>
          <a:effectLst>
            <a:softEdge rad="150498"/>
          </a:effectLst>
        </p:spPr>
      </p:pic>
      <p:pic>
        <p:nvPicPr>
          <p:cNvPr id="14" name="Picture 13" descr="A few black tape with white text&#10;&#10;AI-generated content may be incorrect.">
            <a:extLst>
              <a:ext uri="{FF2B5EF4-FFF2-40B4-BE49-F238E27FC236}">
                <a16:creationId xmlns:a16="http://schemas.microsoft.com/office/drawing/2014/main" id="{A14BE7C2-EFC2-2263-A619-6DF76C221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4078" y="283823"/>
            <a:ext cx="1729946" cy="1729946"/>
          </a:xfrm>
          <a:prstGeom prst="rect">
            <a:avLst/>
          </a:prstGeom>
        </p:spPr>
      </p:pic>
      <p:pic>
        <p:nvPicPr>
          <p:cNvPr id="9" name="Picture 8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3424F99F-B967-1704-AE7C-4AE4129B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89" t="41100" r="9016" b="39897"/>
          <a:stretch>
            <a:fillRect/>
          </a:stretch>
        </p:blipFill>
        <p:spPr>
          <a:xfrm>
            <a:off x="3286897" y="915200"/>
            <a:ext cx="1390831" cy="3219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AE2879-0194-B748-5F1E-77396ACE59BE}"/>
              </a:ext>
            </a:extLst>
          </p:cNvPr>
          <p:cNvSpPr txBox="1"/>
          <p:nvPr/>
        </p:nvSpPr>
        <p:spPr>
          <a:xfrm>
            <a:off x="2960816" y="6190162"/>
            <a:ext cx="204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uhaus 93" pitchFamily="82" charset="77"/>
              </a:rPr>
              <a:t>October 24, 2025</a:t>
            </a:r>
          </a:p>
        </p:txBody>
      </p:sp>
    </p:spTree>
    <p:extLst>
      <p:ext uri="{BB962C8B-B14F-4D97-AF65-F5344CB8AC3E}">
        <p14:creationId xmlns:p14="http://schemas.microsoft.com/office/powerpoint/2010/main" val="4093492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E53FC-32CC-BC55-5006-09BB0C46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C4859C5E-A229-7A2A-9D27-D349F03A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8" name="Picture 7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6A93D677-3B87-9041-E03C-603CE40E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9997" r="9016" b="68149"/>
          <a:stretch>
            <a:fillRect/>
          </a:stretch>
        </p:blipFill>
        <p:spPr>
          <a:xfrm>
            <a:off x="3076832" y="407774"/>
            <a:ext cx="1390830" cy="370244"/>
          </a:xfrm>
          <a:prstGeom prst="rect">
            <a:avLst/>
          </a:prstGeom>
        </p:spPr>
      </p:pic>
      <p:pic>
        <p:nvPicPr>
          <p:cNvPr id="10" name="Picture 9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A7E51E5F-8DCE-4A25-7069-191D9F02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89" t="68971" r="9016" b="8859"/>
          <a:stretch>
            <a:fillRect/>
          </a:stretch>
        </p:blipFill>
        <p:spPr>
          <a:xfrm>
            <a:off x="3483221" y="1365071"/>
            <a:ext cx="1390832" cy="375611"/>
          </a:xfrm>
          <a:prstGeom prst="rect">
            <a:avLst/>
          </a:prstGeom>
        </p:spPr>
      </p:pic>
      <p:pic>
        <p:nvPicPr>
          <p:cNvPr id="12" name="Picture 11" descr="A sign on a metal surface&#10;&#10;AI-generated content may be incorrect.">
            <a:extLst>
              <a:ext uri="{FF2B5EF4-FFF2-40B4-BE49-F238E27FC236}">
                <a16:creationId xmlns:a16="http://schemas.microsoft.com/office/drawing/2014/main" id="{E22A4F17-1BC8-5C65-8D8C-E0D5D72C11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39" b="14369"/>
          <a:stretch>
            <a:fillRect/>
          </a:stretch>
        </p:blipFill>
        <p:spPr>
          <a:xfrm>
            <a:off x="3509318" y="3854802"/>
            <a:ext cx="1364735" cy="1013874"/>
          </a:xfrm>
          <a:prstGeom prst="rect">
            <a:avLst/>
          </a:prstGeom>
          <a:effectLst>
            <a:softEdge rad="150498"/>
          </a:effectLst>
        </p:spPr>
      </p:pic>
      <p:pic>
        <p:nvPicPr>
          <p:cNvPr id="14" name="Picture 13" descr="A few black tape with white text&#10;&#10;AI-generated content may be incorrect.">
            <a:extLst>
              <a:ext uri="{FF2B5EF4-FFF2-40B4-BE49-F238E27FC236}">
                <a16:creationId xmlns:a16="http://schemas.microsoft.com/office/drawing/2014/main" id="{2910F4CA-E7D1-3F23-0E1A-A3647A18E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4078" y="283823"/>
            <a:ext cx="1729946" cy="1729946"/>
          </a:xfrm>
          <a:prstGeom prst="rect">
            <a:avLst/>
          </a:prstGeom>
        </p:spPr>
      </p:pic>
      <p:pic>
        <p:nvPicPr>
          <p:cNvPr id="18" name="Picture 17" descr="A sign on a wall&#10;&#10;AI-generated content may be incorrect.">
            <a:extLst>
              <a:ext uri="{FF2B5EF4-FFF2-40B4-BE49-F238E27FC236}">
                <a16:creationId xmlns:a16="http://schemas.microsoft.com/office/drawing/2014/main" id="{E759F07A-880C-0C12-9DE4-14404E3BD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 trans="71000"/>
                    </a14:imgEffect>
                  </a14:imgLayer>
                </a14:imgProps>
              </a:ext>
            </a:extLst>
          </a:blip>
          <a:srcRect t="13459"/>
          <a:stretch>
            <a:fillRect/>
          </a:stretch>
        </p:blipFill>
        <p:spPr>
          <a:xfrm>
            <a:off x="6981782" y="3744862"/>
            <a:ext cx="2089023" cy="1807868"/>
          </a:xfrm>
          <a:prstGeom prst="rect">
            <a:avLst/>
          </a:prstGeom>
          <a:effectLst>
            <a:glow rad="2400">
              <a:schemeClr val="accent6">
                <a:lumMod val="60000"/>
                <a:lumOff val="40000"/>
                <a:alpha val="41124"/>
              </a:schemeClr>
            </a:glow>
            <a:softEdge rad="114931"/>
          </a:effectLst>
        </p:spPr>
      </p:pic>
      <p:pic>
        <p:nvPicPr>
          <p:cNvPr id="9" name="Picture 8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081A8BD0-630D-33FC-2EE4-F1447895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89" t="41100" r="9016" b="39897"/>
          <a:stretch>
            <a:fillRect/>
          </a:stretch>
        </p:blipFill>
        <p:spPr>
          <a:xfrm>
            <a:off x="3286897" y="915200"/>
            <a:ext cx="1390831" cy="321952"/>
          </a:xfrm>
          <a:prstGeom prst="rect">
            <a:avLst/>
          </a:prstGeom>
        </p:spPr>
      </p:pic>
      <p:pic>
        <p:nvPicPr>
          <p:cNvPr id="24" name="Picture 23" descr="A close-up of a sign&#10;&#10;AI-generated content may be incorrect.">
            <a:extLst>
              <a:ext uri="{FF2B5EF4-FFF2-40B4-BE49-F238E27FC236}">
                <a16:creationId xmlns:a16="http://schemas.microsoft.com/office/drawing/2014/main" id="{CEB38587-6243-25CF-8F62-354EF41B7D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0816" y="1916215"/>
            <a:ext cx="1622862" cy="162286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2825AE-D93D-14D7-2BA0-B6EF0CF7367F}"/>
              </a:ext>
            </a:extLst>
          </p:cNvPr>
          <p:cNvSpPr txBox="1"/>
          <p:nvPr/>
        </p:nvSpPr>
        <p:spPr>
          <a:xfrm>
            <a:off x="2960816" y="6190162"/>
            <a:ext cx="204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uhaus 93" pitchFamily="82" charset="77"/>
              </a:rPr>
              <a:t>October 24, 2025</a:t>
            </a:r>
          </a:p>
        </p:txBody>
      </p:sp>
    </p:spTree>
    <p:extLst>
      <p:ext uri="{BB962C8B-B14F-4D97-AF65-F5344CB8AC3E}">
        <p14:creationId xmlns:p14="http://schemas.microsoft.com/office/powerpoint/2010/main" val="69714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14C4C7-506F-CD0C-72B1-DF83D9BFA9FC}"/>
              </a:ext>
            </a:extLst>
          </p:cNvPr>
          <p:cNvSpPr/>
          <p:nvPr/>
        </p:nvSpPr>
        <p:spPr>
          <a:xfrm>
            <a:off x="3991232" y="1606377"/>
            <a:ext cx="4325832" cy="38641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14D809B4-E631-83B7-0377-B1677F2CB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5" t="18987" r="4663" b="21406"/>
          <a:stretch>
            <a:fillRect/>
          </a:stretch>
        </p:blipFill>
        <p:spPr>
          <a:xfrm>
            <a:off x="5159374" y="2736850"/>
            <a:ext cx="2006599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7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073E-A3B2-D038-B96D-5E8C722A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DB4145-42DA-2035-C41B-93B8209FE3FC}"/>
              </a:ext>
            </a:extLst>
          </p:cNvPr>
          <p:cNvSpPr/>
          <p:nvPr/>
        </p:nvSpPr>
        <p:spPr>
          <a:xfrm>
            <a:off x="3991232" y="1606377"/>
            <a:ext cx="4325832" cy="38641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CC656442-021B-7BD8-1D17-BCB3DD15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9997" r="9016" b="68149"/>
          <a:stretch>
            <a:fillRect/>
          </a:stretch>
        </p:blipFill>
        <p:spPr>
          <a:xfrm>
            <a:off x="939113" y="444844"/>
            <a:ext cx="5338119" cy="1421026"/>
          </a:xfrm>
          <a:prstGeom prst="rect">
            <a:avLst/>
          </a:prstGeom>
        </p:spPr>
      </p:pic>
      <p:pic>
        <p:nvPicPr>
          <p:cNvPr id="6" name="Picture 5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44D5DE0F-47DD-287C-99F7-0EB7A595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41100" r="9016" b="39897"/>
          <a:stretch>
            <a:fillRect/>
          </a:stretch>
        </p:blipFill>
        <p:spPr>
          <a:xfrm>
            <a:off x="1149178" y="4522572"/>
            <a:ext cx="5338119" cy="1235677"/>
          </a:xfrm>
          <a:prstGeom prst="rect">
            <a:avLst/>
          </a:prstGeom>
        </p:spPr>
      </p:pic>
      <p:pic>
        <p:nvPicPr>
          <p:cNvPr id="7" name="Picture 6" descr="A group of rectangular signs with white text&#10;&#10;AI-generated content may be incorrect.">
            <a:extLst>
              <a:ext uri="{FF2B5EF4-FFF2-40B4-BE49-F238E27FC236}">
                <a16:creationId xmlns:a16="http://schemas.microsoft.com/office/drawing/2014/main" id="{8993DE00-D572-74D0-CD1B-10C1E0F3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68971" r="9016" b="8859"/>
          <a:stretch>
            <a:fillRect/>
          </a:stretch>
        </p:blipFill>
        <p:spPr>
          <a:xfrm>
            <a:off x="8880389" y="4831491"/>
            <a:ext cx="5338119" cy="1441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74304-B90D-BF25-E2F5-7E59CEFF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8691" r="95508">
                        <a14:foregroundMark x1="10449" y1="13770" x2="6250" y2="20605"/>
                        <a14:foregroundMark x1="6250" y1="20605" x2="7617" y2="80762"/>
                        <a14:foregroundMark x1="7617" y1="80762" x2="18848" y2="82422"/>
                        <a14:foregroundMark x1="18848" y1="82422" x2="29980" y2="81934"/>
                        <a14:foregroundMark x1="29980" y1="81934" x2="41309" y2="82813"/>
                        <a14:foregroundMark x1="41309" y1="82813" x2="75098" y2="77246"/>
                        <a14:foregroundMark x1="75098" y1="77246" x2="83008" y2="77246"/>
                        <a14:foregroundMark x1="83008" y1="77246" x2="91699" y2="75879"/>
                        <a14:foregroundMark x1="91699" y1="75879" x2="96484" y2="70020"/>
                        <a14:foregroundMark x1="96484" y1="70020" x2="95117" y2="51855"/>
                        <a14:foregroundMark x1="95117" y1="51855" x2="96680" y2="36621"/>
                        <a14:foregroundMark x1="96680" y1="36621" x2="95508" y2="20898"/>
                        <a14:foregroundMark x1="95508" y1="20898" x2="8691" y2="14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3897" y="3050586"/>
            <a:ext cx="1608432" cy="1608432"/>
          </a:xfrm>
          <a:prstGeom prst="rect">
            <a:avLst/>
          </a:prstGeom>
        </p:spPr>
      </p:pic>
      <p:pic>
        <p:nvPicPr>
          <p:cNvPr id="9" name="Picture 8" descr="Close-up of a sign on a wall&#10;&#10;AI-generated content may be incorrect.">
            <a:extLst>
              <a:ext uri="{FF2B5EF4-FFF2-40B4-BE49-F238E27FC236}">
                <a16:creationId xmlns:a16="http://schemas.microsoft.com/office/drawing/2014/main" id="{90812DF6-9669-B79F-8BF8-89FAEDD51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624" y="1836488"/>
            <a:ext cx="1667525" cy="1667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279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leaderboard&#10;&#10;AI-generated content may be incorrect.">
            <a:extLst>
              <a:ext uri="{FF2B5EF4-FFF2-40B4-BE49-F238E27FC236}">
                <a16:creationId xmlns:a16="http://schemas.microsoft.com/office/drawing/2014/main" id="{BBBB8ACB-11E8-872E-D0F7-807ED2D8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5" y="0"/>
            <a:ext cx="10546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street with many people and a guitar&#10;&#10;AI-generated content may be incorrect.">
            <a:extLst>
              <a:ext uri="{FF2B5EF4-FFF2-40B4-BE49-F238E27FC236}">
                <a16:creationId xmlns:a16="http://schemas.microsoft.com/office/drawing/2014/main" id="{137097EF-A033-0303-B169-15731D50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3CECA6F8-0846-6164-1147-8AC774F8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90" y="0"/>
            <a:ext cx="1708220" cy="1708220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4E6B2A52-F966-4176-5596-E2B52B404629}"/>
              </a:ext>
            </a:extLst>
          </p:cNvPr>
          <p:cNvSpPr/>
          <p:nvPr/>
        </p:nvSpPr>
        <p:spPr>
          <a:xfrm>
            <a:off x="3042595" y="5213875"/>
            <a:ext cx="2422539" cy="1622862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16AD-CDC8-F6E7-9B95-6451A69A559C}"/>
              </a:ext>
            </a:extLst>
          </p:cNvPr>
          <p:cNvSpPr txBox="1"/>
          <p:nvPr/>
        </p:nvSpPr>
        <p:spPr>
          <a:xfrm>
            <a:off x="3274203" y="5514465"/>
            <a:ext cx="204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uhaus 93" pitchFamily="82" charset="77"/>
              </a:rPr>
              <a:t>Guild Theatre</a:t>
            </a:r>
          </a:p>
          <a:p>
            <a:r>
              <a:rPr lang="en-US" dirty="0">
                <a:latin typeface="Bauhaus 93" pitchFamily="82" charset="77"/>
              </a:rPr>
              <a:t>Menlo Park, CA</a:t>
            </a:r>
          </a:p>
          <a:p>
            <a:r>
              <a:rPr lang="en-US" dirty="0">
                <a:latin typeface="Bauhaus 93" pitchFamily="82" charset="77"/>
              </a:rPr>
              <a:t>October 24, 2025</a:t>
            </a:r>
          </a:p>
        </p:txBody>
      </p:sp>
      <p:pic>
        <p:nvPicPr>
          <p:cNvPr id="9" name="Picture 8" descr="A close-up of a sign&#10;&#10;AI-generated content may be incorrect.">
            <a:extLst>
              <a:ext uri="{FF2B5EF4-FFF2-40B4-BE49-F238E27FC236}">
                <a16:creationId xmlns:a16="http://schemas.microsoft.com/office/drawing/2014/main" id="{C7E8D420-3012-38B7-BD97-49B43BB9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333" y="1000135"/>
            <a:ext cx="1622862" cy="162286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ED5B2C-BD90-20D3-8940-EC9B9E1CCF8B}"/>
              </a:ext>
            </a:extLst>
          </p:cNvPr>
          <p:cNvSpPr/>
          <p:nvPr/>
        </p:nvSpPr>
        <p:spPr>
          <a:xfrm>
            <a:off x="6801810" y="4265639"/>
            <a:ext cx="379407" cy="37940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8ACE6-9941-D60B-76AF-237DC6FF7CF8}"/>
              </a:ext>
            </a:extLst>
          </p:cNvPr>
          <p:cNvGrpSpPr/>
          <p:nvPr/>
        </p:nvGrpSpPr>
        <p:grpSpPr>
          <a:xfrm>
            <a:off x="6326789" y="4034421"/>
            <a:ext cx="2496509" cy="3183963"/>
            <a:chOff x="6326789" y="4034421"/>
            <a:chExt cx="2496509" cy="3183963"/>
          </a:xfrm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1B75F5F-D8FF-3DBA-27ED-5E3C2AF6775B}"/>
                </a:ext>
              </a:extLst>
            </p:cNvPr>
            <p:cNvSpPr/>
            <p:nvPr/>
          </p:nvSpPr>
          <p:spPr>
            <a:xfrm>
              <a:off x="6492080" y="4034421"/>
              <a:ext cx="2331218" cy="2170444"/>
            </a:xfrm>
            <a:prstGeom prst="diamond">
              <a:avLst/>
            </a:prstGeom>
            <a:solidFill>
              <a:schemeClr val="accent1">
                <a:alpha val="86201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5FEC53-961C-2493-88E3-1288257EED0C}"/>
                </a:ext>
              </a:extLst>
            </p:cNvPr>
            <p:cNvSpPr txBox="1"/>
            <p:nvPr/>
          </p:nvSpPr>
          <p:spPr>
            <a:xfrm rot="18902566">
              <a:off x="6326789" y="4187996"/>
              <a:ext cx="17082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A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benefit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concert for</a:t>
              </a: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A24CBF60-4C87-E0EE-7042-537BE15EBC8A}"/>
                </a:ext>
              </a:extLst>
            </p:cNvPr>
            <p:cNvSpPr/>
            <p:nvPr/>
          </p:nvSpPr>
          <p:spPr>
            <a:xfrm rot="2700000">
              <a:off x="6646176" y="5231416"/>
              <a:ext cx="2032805" cy="1941132"/>
            </a:xfrm>
            <a:prstGeom prst="diagStripe">
              <a:avLst/>
            </a:prstGeom>
            <a:solidFill>
              <a:schemeClr val="accent1">
                <a:alpha val="86000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Boys &amp; Girls Clubs of the Peninsula">
              <a:extLst>
                <a:ext uri="{FF2B5EF4-FFF2-40B4-BE49-F238E27FC236}">
                  <a16:creationId xmlns:a16="http://schemas.microsoft.com/office/drawing/2014/main" id="{A2E15DAB-9FC6-DF4F-B3D6-7187A9B48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856" y="5026267"/>
              <a:ext cx="1989447" cy="113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606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various art&#10;&#10;AI-generated content may be incorrect.">
            <a:extLst>
              <a:ext uri="{FF2B5EF4-FFF2-40B4-BE49-F238E27FC236}">
                <a16:creationId xmlns:a16="http://schemas.microsoft.com/office/drawing/2014/main" id="{4602CF62-C44E-5352-4577-AD299075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72" y="0"/>
            <a:ext cx="3857625" cy="6858000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C3BDFE3C-7D00-E4E7-93AA-F957EDB4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45" y="0"/>
            <a:ext cx="1232452" cy="1232452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2AE2B330-7421-66B7-8CA9-65B3BDAD2FD9}"/>
              </a:ext>
            </a:extLst>
          </p:cNvPr>
          <p:cNvSpPr/>
          <p:nvPr/>
        </p:nvSpPr>
        <p:spPr>
          <a:xfrm>
            <a:off x="4316272" y="5235138"/>
            <a:ext cx="2422539" cy="1622862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6F4C0-20D2-947F-5275-AE1B1AAB8927}"/>
              </a:ext>
            </a:extLst>
          </p:cNvPr>
          <p:cNvSpPr txBox="1"/>
          <p:nvPr/>
        </p:nvSpPr>
        <p:spPr>
          <a:xfrm>
            <a:off x="4547880" y="5535728"/>
            <a:ext cx="204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uhaus 93" pitchFamily="82" charset="77"/>
              </a:rPr>
              <a:t>Guild Theatre</a:t>
            </a:r>
          </a:p>
          <a:p>
            <a:r>
              <a:rPr lang="en-US" dirty="0">
                <a:latin typeface="Bauhaus 93" pitchFamily="82" charset="77"/>
              </a:rPr>
              <a:t>Menlo Park, CA</a:t>
            </a:r>
          </a:p>
          <a:p>
            <a:r>
              <a:rPr lang="en-US" dirty="0">
                <a:latin typeface="Bauhaus 93" pitchFamily="82" charset="77"/>
              </a:rPr>
              <a:t>October 24, 2025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C65077-703C-B891-ABB3-7783B49D92C6}"/>
              </a:ext>
            </a:extLst>
          </p:cNvPr>
          <p:cNvGrpSpPr/>
          <p:nvPr/>
        </p:nvGrpSpPr>
        <p:grpSpPr>
          <a:xfrm>
            <a:off x="4157797" y="-58294"/>
            <a:ext cx="2438558" cy="3310963"/>
            <a:chOff x="4157797" y="398908"/>
            <a:chExt cx="2438558" cy="33109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DFB832-5B62-5C97-0ACC-4D4B71DC0D53}"/>
                </a:ext>
              </a:extLst>
            </p:cNvPr>
            <p:cNvSpPr/>
            <p:nvPr/>
          </p:nvSpPr>
          <p:spPr>
            <a:xfrm>
              <a:off x="4649058" y="727380"/>
              <a:ext cx="379407" cy="37940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484B51-E8B5-D52C-46D0-23719A785F11}"/>
                </a:ext>
              </a:extLst>
            </p:cNvPr>
            <p:cNvGrpSpPr/>
            <p:nvPr/>
          </p:nvGrpSpPr>
          <p:grpSpPr>
            <a:xfrm>
              <a:off x="4157797" y="398908"/>
              <a:ext cx="2438558" cy="3310963"/>
              <a:chOff x="6384740" y="3907421"/>
              <a:chExt cx="2438558" cy="3310963"/>
            </a:xfrm>
          </p:grpSpPr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67E503D8-9F06-B3C3-3621-D3E4424406C0}"/>
                  </a:ext>
                </a:extLst>
              </p:cNvPr>
              <p:cNvSpPr/>
              <p:nvPr/>
            </p:nvSpPr>
            <p:spPr>
              <a:xfrm>
                <a:off x="6492080" y="3907421"/>
                <a:ext cx="2331218" cy="2170444"/>
              </a:xfrm>
              <a:prstGeom prst="diamond">
                <a:avLst/>
              </a:prstGeom>
              <a:solidFill>
                <a:schemeClr val="accent1">
                  <a:alpha val="86201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E17C79-21E5-45E6-FA0D-51C66A4A7D4D}"/>
                  </a:ext>
                </a:extLst>
              </p:cNvPr>
              <p:cNvSpPr txBox="1"/>
              <p:nvPr/>
            </p:nvSpPr>
            <p:spPr>
              <a:xfrm rot="18902566">
                <a:off x="6384740" y="4130045"/>
                <a:ext cx="17082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A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benefit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concert for</a:t>
                </a:r>
              </a:p>
            </p:txBody>
          </p:sp>
          <p:sp>
            <p:nvSpPr>
              <p:cNvPr id="15" name="Diagonal Stripe 14">
                <a:extLst>
                  <a:ext uri="{FF2B5EF4-FFF2-40B4-BE49-F238E27FC236}">
                    <a16:creationId xmlns:a16="http://schemas.microsoft.com/office/drawing/2014/main" id="{2477E836-D37E-12B4-9A6E-8182976F05A3}"/>
                  </a:ext>
                </a:extLst>
              </p:cNvPr>
              <p:cNvSpPr/>
              <p:nvPr/>
            </p:nvSpPr>
            <p:spPr>
              <a:xfrm rot="2700000">
                <a:off x="6646176" y="5231416"/>
                <a:ext cx="2032805" cy="1941132"/>
              </a:xfrm>
              <a:prstGeom prst="diagStripe">
                <a:avLst/>
              </a:prstGeom>
              <a:solidFill>
                <a:schemeClr val="accent1">
                  <a:alpha val="86000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Picture 2" descr="Boys &amp; Girls Clubs of the Peninsula">
                <a:extLst>
                  <a:ext uri="{FF2B5EF4-FFF2-40B4-BE49-F238E27FC236}">
                    <a16:creationId xmlns:a16="http://schemas.microsoft.com/office/drawing/2014/main" id="{442B586D-7BA6-C02F-C3E9-A1FAA408C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7856" y="5026267"/>
                <a:ext cx="1989447" cy="1131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362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osters on a wall&#10;&#10;AI-generated content may be incorrect.">
            <a:extLst>
              <a:ext uri="{FF2B5EF4-FFF2-40B4-BE49-F238E27FC236}">
                <a16:creationId xmlns:a16="http://schemas.microsoft.com/office/drawing/2014/main" id="{9044DCF1-4AB5-6D7A-DF0B-4B23288D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pic>
        <p:nvPicPr>
          <p:cNvPr id="11" name="Picture 10" descr="A close-up of a sign&#10;&#10;AI-generated content may be incorrect.">
            <a:extLst>
              <a:ext uri="{FF2B5EF4-FFF2-40B4-BE49-F238E27FC236}">
                <a16:creationId xmlns:a16="http://schemas.microsoft.com/office/drawing/2014/main" id="{C9EC6231-1477-6282-1E74-D152973C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60" y="1407908"/>
            <a:ext cx="1622862" cy="16228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FFD9BAD1-435C-B28C-B886-ACC95BBA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980" y="1243012"/>
            <a:ext cx="1708220" cy="1708220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CDA1BB13-4E4E-4890-1EBC-A96FF0293937}"/>
              </a:ext>
            </a:extLst>
          </p:cNvPr>
          <p:cNvSpPr/>
          <p:nvPr/>
        </p:nvSpPr>
        <p:spPr>
          <a:xfrm>
            <a:off x="2110944" y="4289325"/>
            <a:ext cx="2422539" cy="1622862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7EF0B-7884-D999-13B1-85B93C1F9070}"/>
              </a:ext>
            </a:extLst>
          </p:cNvPr>
          <p:cNvSpPr txBox="1"/>
          <p:nvPr/>
        </p:nvSpPr>
        <p:spPr>
          <a:xfrm>
            <a:off x="2373160" y="4524649"/>
            <a:ext cx="204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uhaus 93" pitchFamily="82" charset="77"/>
              </a:rPr>
              <a:t>Guild Theatre</a:t>
            </a:r>
          </a:p>
          <a:p>
            <a:r>
              <a:rPr lang="en-US" dirty="0">
                <a:latin typeface="Bauhaus 93" pitchFamily="82" charset="77"/>
              </a:rPr>
              <a:t>Menlo Park, CA</a:t>
            </a:r>
          </a:p>
          <a:p>
            <a:r>
              <a:rPr lang="en-US" dirty="0">
                <a:latin typeface="Bauhaus 93" pitchFamily="82" charset="77"/>
              </a:rPr>
              <a:t>October 24, 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928A-94AD-925E-38DA-02A6B5D82338}"/>
              </a:ext>
            </a:extLst>
          </p:cNvPr>
          <p:cNvGrpSpPr/>
          <p:nvPr/>
        </p:nvGrpSpPr>
        <p:grpSpPr>
          <a:xfrm>
            <a:off x="7594185" y="3466070"/>
            <a:ext cx="2496509" cy="3183963"/>
            <a:chOff x="6326789" y="4034421"/>
            <a:chExt cx="2496509" cy="3183963"/>
          </a:xfrm>
        </p:grpSpPr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F0B8F444-48A7-D9A1-A6BA-46487D86D1EC}"/>
                </a:ext>
              </a:extLst>
            </p:cNvPr>
            <p:cNvSpPr/>
            <p:nvPr/>
          </p:nvSpPr>
          <p:spPr>
            <a:xfrm>
              <a:off x="6492080" y="4034421"/>
              <a:ext cx="2331218" cy="2170444"/>
            </a:xfrm>
            <a:prstGeom prst="diamond">
              <a:avLst/>
            </a:prstGeom>
            <a:solidFill>
              <a:schemeClr val="accent1">
                <a:alpha val="86201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2A0D59-04B4-339E-C4CD-3207CA37F1D3}"/>
                </a:ext>
              </a:extLst>
            </p:cNvPr>
            <p:cNvSpPr txBox="1"/>
            <p:nvPr/>
          </p:nvSpPr>
          <p:spPr>
            <a:xfrm rot="18902566">
              <a:off x="6326789" y="4187996"/>
              <a:ext cx="17082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A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benefit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tencil" pitchFamily="82" charset="77"/>
                </a:rPr>
                <a:t>concert for</a:t>
              </a:r>
            </a:p>
          </p:txBody>
        </p:sp>
        <p:sp>
          <p:nvSpPr>
            <p:cNvPr id="20" name="Diagonal Stripe 19">
              <a:extLst>
                <a:ext uri="{FF2B5EF4-FFF2-40B4-BE49-F238E27FC236}">
                  <a16:creationId xmlns:a16="http://schemas.microsoft.com/office/drawing/2014/main" id="{A3FA526E-935A-AB67-076B-9838F414DD2E}"/>
                </a:ext>
              </a:extLst>
            </p:cNvPr>
            <p:cNvSpPr/>
            <p:nvPr/>
          </p:nvSpPr>
          <p:spPr>
            <a:xfrm rot="2700000">
              <a:off x="6646176" y="5231416"/>
              <a:ext cx="2032805" cy="1941132"/>
            </a:xfrm>
            <a:prstGeom prst="diagStripe">
              <a:avLst/>
            </a:prstGeom>
            <a:solidFill>
              <a:schemeClr val="accent1">
                <a:alpha val="86000"/>
              </a:schemeClr>
            </a:solidFill>
            <a:ln>
              <a:noFill/>
            </a:ln>
            <a:effectLst>
              <a:softEdge rad="540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2" descr="Boys &amp; Girls Clubs of the Peninsula">
              <a:extLst>
                <a:ext uri="{FF2B5EF4-FFF2-40B4-BE49-F238E27FC236}">
                  <a16:creationId xmlns:a16="http://schemas.microsoft.com/office/drawing/2014/main" id="{FE8FC039-7507-5B27-D353-ADB70953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856" y="5026267"/>
              <a:ext cx="1989447" cy="113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434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street with many signs and a guitar&#10;&#10;AI-generated content may be incorrect.">
            <a:extLst>
              <a:ext uri="{FF2B5EF4-FFF2-40B4-BE49-F238E27FC236}">
                <a16:creationId xmlns:a16="http://schemas.microsoft.com/office/drawing/2014/main" id="{13A08FC6-88C0-1D96-F132-CFCEBD21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428750"/>
            <a:ext cx="2857500" cy="4000500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A7E151FA-24F8-DD11-DD34-39107E62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88" y="1432343"/>
            <a:ext cx="802861" cy="802861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B7F631C7-3155-921A-FBB9-52A59ABEEA4B}"/>
              </a:ext>
            </a:extLst>
          </p:cNvPr>
          <p:cNvSpPr/>
          <p:nvPr/>
        </p:nvSpPr>
        <p:spPr>
          <a:xfrm>
            <a:off x="4667250" y="4347303"/>
            <a:ext cx="1615085" cy="1081947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50411-D187-AAF7-58C3-C6E802C49F90}"/>
              </a:ext>
            </a:extLst>
          </p:cNvPr>
          <p:cNvSpPr txBox="1"/>
          <p:nvPr/>
        </p:nvSpPr>
        <p:spPr>
          <a:xfrm>
            <a:off x="4794668" y="4518944"/>
            <a:ext cx="204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uhaus 93" pitchFamily="82" charset="77"/>
              </a:rPr>
              <a:t>Guild Theatre</a:t>
            </a:r>
          </a:p>
          <a:p>
            <a:r>
              <a:rPr lang="en-US" sz="1200" dirty="0">
                <a:latin typeface="Bauhaus 93" pitchFamily="82" charset="77"/>
              </a:rPr>
              <a:t>Menlo Park, CA</a:t>
            </a:r>
          </a:p>
          <a:p>
            <a:r>
              <a:rPr lang="en-US" sz="1200" dirty="0">
                <a:latin typeface="Bauhaus 93" pitchFamily="82" charset="77"/>
              </a:rPr>
              <a:t>October 24, 2025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B313C6-A334-CFF3-FE49-20FD18193FDC}"/>
              </a:ext>
            </a:extLst>
          </p:cNvPr>
          <p:cNvGrpSpPr/>
          <p:nvPr/>
        </p:nvGrpSpPr>
        <p:grpSpPr>
          <a:xfrm>
            <a:off x="4421788" y="1369536"/>
            <a:ext cx="1787234" cy="2214586"/>
            <a:chOff x="6253751" y="4034421"/>
            <a:chExt cx="2569547" cy="31839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1B9F6C-CCD5-55BF-D6D0-2C738669613C}"/>
                </a:ext>
              </a:extLst>
            </p:cNvPr>
            <p:cNvSpPr/>
            <p:nvPr/>
          </p:nvSpPr>
          <p:spPr>
            <a:xfrm>
              <a:off x="6801810" y="4265639"/>
              <a:ext cx="379407" cy="37940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427405-7E72-F3B2-E1DD-DF89403A3C93}"/>
                </a:ext>
              </a:extLst>
            </p:cNvPr>
            <p:cNvGrpSpPr/>
            <p:nvPr/>
          </p:nvGrpSpPr>
          <p:grpSpPr>
            <a:xfrm>
              <a:off x="6253751" y="4034421"/>
              <a:ext cx="2569547" cy="3183963"/>
              <a:chOff x="6253751" y="4034421"/>
              <a:chExt cx="2569547" cy="3183963"/>
            </a:xfrm>
          </p:grpSpPr>
          <p:sp>
            <p:nvSpPr>
              <p:cNvPr id="19" name="Diamond 18">
                <a:extLst>
                  <a:ext uri="{FF2B5EF4-FFF2-40B4-BE49-F238E27FC236}">
                    <a16:creationId xmlns:a16="http://schemas.microsoft.com/office/drawing/2014/main" id="{C1DDE921-576C-7BD3-EFFA-3C71620BD209}"/>
                  </a:ext>
                </a:extLst>
              </p:cNvPr>
              <p:cNvSpPr/>
              <p:nvPr/>
            </p:nvSpPr>
            <p:spPr>
              <a:xfrm>
                <a:off x="6492080" y="4034421"/>
                <a:ext cx="2331218" cy="2170444"/>
              </a:xfrm>
              <a:prstGeom prst="diamond">
                <a:avLst/>
              </a:prstGeom>
              <a:solidFill>
                <a:schemeClr val="accent1">
                  <a:alpha val="86201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D4E5C2-C44B-1837-829D-F7620EDDF32B}"/>
                  </a:ext>
                </a:extLst>
              </p:cNvPr>
              <p:cNvSpPr txBox="1"/>
              <p:nvPr/>
            </p:nvSpPr>
            <p:spPr>
              <a:xfrm rot="18902566">
                <a:off x="6253751" y="4274036"/>
                <a:ext cx="1708219" cy="62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A </a:t>
                </a:r>
              </a:p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benefit </a:t>
                </a:r>
              </a:p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concert for</a:t>
                </a:r>
              </a:p>
            </p:txBody>
          </p:sp>
          <p:sp>
            <p:nvSpPr>
              <p:cNvPr id="21" name="Diagonal Stripe 20">
                <a:extLst>
                  <a:ext uri="{FF2B5EF4-FFF2-40B4-BE49-F238E27FC236}">
                    <a16:creationId xmlns:a16="http://schemas.microsoft.com/office/drawing/2014/main" id="{ADA8343C-ECFD-DBE4-A76C-0E59FAFBD80F}"/>
                  </a:ext>
                </a:extLst>
              </p:cNvPr>
              <p:cNvSpPr/>
              <p:nvPr/>
            </p:nvSpPr>
            <p:spPr>
              <a:xfrm rot="2700000">
                <a:off x="6646176" y="5231416"/>
                <a:ext cx="2032805" cy="1941132"/>
              </a:xfrm>
              <a:prstGeom prst="diagStripe">
                <a:avLst/>
              </a:prstGeom>
              <a:solidFill>
                <a:schemeClr val="accent1">
                  <a:alpha val="86000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Picture 2" descr="Boys &amp; Girls Clubs of the Peninsula">
                <a:extLst>
                  <a:ext uri="{FF2B5EF4-FFF2-40B4-BE49-F238E27FC236}">
                    <a16:creationId xmlns:a16="http://schemas.microsoft.com/office/drawing/2014/main" id="{C85088C0-194E-42F3-9F26-2FE5FD843D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469" y="5123652"/>
                <a:ext cx="1659414" cy="943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9561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street with a guitar and people&#10;&#10;AI-generated content may be incorrect.">
            <a:extLst>
              <a:ext uri="{FF2B5EF4-FFF2-40B4-BE49-F238E27FC236}">
                <a16:creationId xmlns:a16="http://schemas.microsoft.com/office/drawing/2014/main" id="{75FB40BB-53D4-0F8B-66D0-CBAEBC1F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1695450"/>
            <a:ext cx="2374900" cy="3467100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83DC925B-2511-A79B-6F82-61DD0491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19" y="1692725"/>
            <a:ext cx="646331" cy="646331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2C6A18C0-5155-116D-DE04-1D1DB80774A3}"/>
              </a:ext>
            </a:extLst>
          </p:cNvPr>
          <p:cNvSpPr/>
          <p:nvPr/>
        </p:nvSpPr>
        <p:spPr>
          <a:xfrm>
            <a:off x="4819648" y="4426180"/>
            <a:ext cx="1358867" cy="910306"/>
          </a:xfrm>
          <a:prstGeom prst="cloud">
            <a:avLst/>
          </a:prstGeom>
          <a:solidFill>
            <a:srgbClr val="C285C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9CEDD-06A2-A7AF-BE05-64CC680C15AB}"/>
              </a:ext>
            </a:extLst>
          </p:cNvPr>
          <p:cNvSpPr txBox="1"/>
          <p:nvPr/>
        </p:nvSpPr>
        <p:spPr>
          <a:xfrm>
            <a:off x="4947066" y="4525570"/>
            <a:ext cx="2048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uhaus 93" pitchFamily="82" charset="77"/>
              </a:rPr>
              <a:t>Guild Theatre</a:t>
            </a:r>
          </a:p>
          <a:p>
            <a:r>
              <a:rPr lang="en-US" sz="1000" dirty="0">
                <a:latin typeface="Bauhaus 93" pitchFamily="82" charset="77"/>
              </a:rPr>
              <a:t>Menlo Park, CA</a:t>
            </a:r>
          </a:p>
          <a:p>
            <a:r>
              <a:rPr lang="en-US" sz="1000" dirty="0">
                <a:latin typeface="Bauhaus 93" pitchFamily="82" charset="77"/>
              </a:rPr>
              <a:t>October 24, 2025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440B5D-D238-1A6F-14F5-7F7260A08D6D}"/>
              </a:ext>
            </a:extLst>
          </p:cNvPr>
          <p:cNvGrpSpPr/>
          <p:nvPr/>
        </p:nvGrpSpPr>
        <p:grpSpPr>
          <a:xfrm>
            <a:off x="4560927" y="1521514"/>
            <a:ext cx="1734226" cy="2214586"/>
            <a:chOff x="6329959" y="4034421"/>
            <a:chExt cx="2493339" cy="31839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B12BDC-B93A-8BA2-63BB-5321E8CB450E}"/>
                </a:ext>
              </a:extLst>
            </p:cNvPr>
            <p:cNvSpPr/>
            <p:nvPr/>
          </p:nvSpPr>
          <p:spPr>
            <a:xfrm>
              <a:off x="6801810" y="4265639"/>
              <a:ext cx="379407" cy="37940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EFC5B4-F39C-FB5B-2781-86E562E547DF}"/>
                </a:ext>
              </a:extLst>
            </p:cNvPr>
            <p:cNvGrpSpPr/>
            <p:nvPr/>
          </p:nvGrpSpPr>
          <p:grpSpPr>
            <a:xfrm>
              <a:off x="6329959" y="4034421"/>
              <a:ext cx="2493339" cy="3183963"/>
              <a:chOff x="6329959" y="4034421"/>
              <a:chExt cx="2493339" cy="3183963"/>
            </a:xfrm>
          </p:grpSpPr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4F8017F3-F591-4F2F-2C55-EF2BB6C6CCF6}"/>
                  </a:ext>
                </a:extLst>
              </p:cNvPr>
              <p:cNvSpPr/>
              <p:nvPr/>
            </p:nvSpPr>
            <p:spPr>
              <a:xfrm>
                <a:off x="6492080" y="4034421"/>
                <a:ext cx="2331218" cy="2170444"/>
              </a:xfrm>
              <a:prstGeom prst="diamond">
                <a:avLst/>
              </a:prstGeom>
              <a:solidFill>
                <a:schemeClr val="accent1">
                  <a:alpha val="86201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877ACB-C652-D3BA-7890-A075743A7953}"/>
                  </a:ext>
                </a:extLst>
              </p:cNvPr>
              <p:cNvSpPr txBox="1"/>
              <p:nvPr/>
            </p:nvSpPr>
            <p:spPr>
              <a:xfrm rot="18902566">
                <a:off x="6329959" y="4269214"/>
                <a:ext cx="1708220" cy="829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A </a:t>
                </a:r>
              </a:p>
              <a:p>
                <a:pPr algn="ctr"/>
                <a:r>
                  <a:rPr lang="en-US" sz="105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benefit </a:t>
                </a:r>
              </a:p>
              <a:p>
                <a:pPr algn="ctr"/>
                <a:r>
                  <a:rPr lang="en-US" sz="1050" dirty="0">
                    <a:solidFill>
                      <a:schemeClr val="bg1">
                        <a:lumMod val="85000"/>
                      </a:schemeClr>
                    </a:solidFill>
                    <a:latin typeface="Stencil" pitchFamily="82" charset="77"/>
                  </a:rPr>
                  <a:t>concert for</a:t>
                </a:r>
              </a:p>
            </p:txBody>
          </p:sp>
          <p:sp>
            <p:nvSpPr>
              <p:cNvPr id="14" name="Diagonal Stripe 13">
                <a:extLst>
                  <a:ext uri="{FF2B5EF4-FFF2-40B4-BE49-F238E27FC236}">
                    <a16:creationId xmlns:a16="http://schemas.microsoft.com/office/drawing/2014/main" id="{2476A4A0-F525-41F8-CEE4-8554A18DCCEB}"/>
                  </a:ext>
                </a:extLst>
              </p:cNvPr>
              <p:cNvSpPr/>
              <p:nvPr/>
            </p:nvSpPr>
            <p:spPr>
              <a:xfrm rot="2700000">
                <a:off x="6646176" y="5231416"/>
                <a:ext cx="2032805" cy="1941132"/>
              </a:xfrm>
              <a:prstGeom prst="diagStripe">
                <a:avLst/>
              </a:prstGeom>
              <a:solidFill>
                <a:schemeClr val="accent1">
                  <a:alpha val="86000"/>
                </a:schemeClr>
              </a:solidFill>
              <a:ln>
                <a:noFill/>
              </a:ln>
              <a:effectLst>
                <a:softEdge rad="54013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2" descr="Boys &amp; Girls Clubs of the Peninsula">
                <a:extLst>
                  <a:ext uri="{FF2B5EF4-FFF2-40B4-BE49-F238E27FC236}">
                    <a16:creationId xmlns:a16="http://schemas.microsoft.com/office/drawing/2014/main" id="{3B3F06E8-4145-D0C0-4C7F-4ADE8D0B5A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469" y="5123652"/>
                <a:ext cx="1659414" cy="943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1688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73BB-9A29-7540-92BA-F3528078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8D08-26DA-1E48-616C-607404CD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C4F6-FD97-9FCE-168C-CEC6D359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ity&#10;&#10;AI-generated content may be incorrect.">
            <a:extLst>
              <a:ext uri="{FF2B5EF4-FFF2-40B4-BE49-F238E27FC236}">
                <a16:creationId xmlns:a16="http://schemas.microsoft.com/office/drawing/2014/main" id="{A75B8013-991F-BAED-4032-3FED6650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3" r="3673" b="7402"/>
          <a:stretch>
            <a:fillRect/>
          </a:stretch>
        </p:blipFill>
        <p:spPr>
          <a:xfrm>
            <a:off x="3083626" y="177800"/>
            <a:ext cx="6024748" cy="60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2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30378</TotalTime>
  <Words>289</Words>
  <Application>Microsoft Macintosh PowerPoint</Application>
  <PresentationFormat>Widescreen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Bauhaus 93</vt:lpstr>
      <vt:lpstr>Lithos Pro Regular</vt:lpstr>
      <vt:lpstr>Segoe Print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Packard</dc:creator>
  <cp:lastModifiedBy>Warren Packard</cp:lastModifiedBy>
  <cp:revision>31</cp:revision>
  <dcterms:created xsi:type="dcterms:W3CDTF">2025-07-01T16:53:12Z</dcterms:created>
  <dcterms:modified xsi:type="dcterms:W3CDTF">2025-07-22T19:12:11Z</dcterms:modified>
</cp:coreProperties>
</file>